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22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5F01-EF52-4974-B1D2-C3C29A5CE02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C3359-0368-497F-965E-C9AC60D1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4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5F01-EF52-4974-B1D2-C3C29A5CE02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C3359-0368-497F-965E-C9AC60D1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5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5F01-EF52-4974-B1D2-C3C29A5CE02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C3359-0368-497F-965E-C9AC60D1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64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5F01-EF52-4974-B1D2-C3C29A5CE02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C3359-0368-497F-965E-C9AC60D1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5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5F01-EF52-4974-B1D2-C3C29A5CE02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C3359-0368-497F-965E-C9AC60D1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5F01-EF52-4974-B1D2-C3C29A5CE02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C3359-0368-497F-965E-C9AC60D1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7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5F01-EF52-4974-B1D2-C3C29A5CE02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C3359-0368-497F-965E-C9AC60D1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5F01-EF52-4974-B1D2-C3C29A5CE02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C3359-0368-497F-965E-C9AC60D1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0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5F01-EF52-4974-B1D2-C3C29A5CE02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C3359-0368-497F-965E-C9AC60D1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0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5F01-EF52-4974-B1D2-C3C29A5CE02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C3359-0368-497F-965E-C9AC60D1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4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5F01-EF52-4974-B1D2-C3C29A5CE02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C3359-0368-497F-965E-C9AC60D1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7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95F01-EF52-4974-B1D2-C3C29A5CE02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C3359-0368-497F-965E-C9AC60D1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5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2B571C2-B405-4DFE-A737-A31210774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3535"/>
            <a:ext cx="6858000" cy="7138823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939BE074-D8F3-4DFC-90BC-8DA26FFB1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CEBS Test Article Page</a:t>
            </a:r>
          </a:p>
        </p:txBody>
      </p:sp>
      <p:sp>
        <p:nvSpPr>
          <p:cNvPr id="16" name="Arrow: Left 15">
            <a:extLst>
              <a:ext uri="{FF2B5EF4-FFF2-40B4-BE49-F238E27FC236}">
                <a16:creationId xmlns:a16="http://schemas.microsoft.com/office/drawing/2014/main" id="{552CD749-F211-4688-8C92-C513BF2B2FB0}"/>
              </a:ext>
            </a:extLst>
          </p:cNvPr>
          <p:cNvSpPr/>
          <p:nvPr/>
        </p:nvSpPr>
        <p:spPr>
          <a:xfrm>
            <a:off x="1918010" y="1673588"/>
            <a:ext cx="2308303" cy="7144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Name and CAS no.</a:t>
            </a: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CAE27E5B-E2D9-4D40-98F7-6694A42E9137}"/>
              </a:ext>
            </a:extLst>
          </p:cNvPr>
          <p:cNvSpPr/>
          <p:nvPr/>
        </p:nvSpPr>
        <p:spPr>
          <a:xfrm>
            <a:off x="3143946" y="2254253"/>
            <a:ext cx="3242566" cy="7144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Links to reports and articles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40E38BDF-FCCB-4B7C-B769-F32435ABD7B9}"/>
              </a:ext>
            </a:extLst>
          </p:cNvPr>
          <p:cNvSpPr/>
          <p:nvPr/>
        </p:nvSpPr>
        <p:spPr>
          <a:xfrm>
            <a:off x="5672835" y="4900961"/>
            <a:ext cx="605302" cy="6579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BA64629D-8D16-4EC4-A097-03F870C17540}"/>
              </a:ext>
            </a:extLst>
          </p:cNvPr>
          <p:cNvSpPr/>
          <p:nvPr/>
        </p:nvSpPr>
        <p:spPr>
          <a:xfrm>
            <a:off x="966671" y="2310009"/>
            <a:ext cx="605302" cy="6579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5970E90C-9204-4D78-866F-B649A0B7698E}"/>
              </a:ext>
            </a:extLst>
          </p:cNvPr>
          <p:cNvSpPr/>
          <p:nvPr/>
        </p:nvSpPr>
        <p:spPr>
          <a:xfrm>
            <a:off x="966671" y="7090165"/>
            <a:ext cx="605302" cy="6579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63087673-6112-4B9E-AAA5-29806E9EBD5A}"/>
              </a:ext>
            </a:extLst>
          </p:cNvPr>
          <p:cNvSpPr/>
          <p:nvPr/>
        </p:nvSpPr>
        <p:spPr>
          <a:xfrm>
            <a:off x="3923662" y="5452946"/>
            <a:ext cx="605302" cy="6579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6321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1A200-E8E4-4143-B236-2DD06EC4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NTP reports results from multiple studies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FF5EB0-C825-4161-ADAC-2D8DC1093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28" y="2773308"/>
            <a:ext cx="2667372" cy="4667901"/>
          </a:xfrm>
          <a:prstGeom prst="rect">
            <a:avLst/>
          </a:prstGeom>
        </p:spPr>
      </p:pic>
      <p:sp>
        <p:nvSpPr>
          <p:cNvPr id="6" name="Arrow: Left 5">
            <a:extLst>
              <a:ext uri="{FF2B5EF4-FFF2-40B4-BE49-F238E27FC236}">
                <a16:creationId xmlns:a16="http://schemas.microsoft.com/office/drawing/2014/main" id="{257B8B89-6421-4397-845C-A8622235033B}"/>
              </a:ext>
            </a:extLst>
          </p:cNvPr>
          <p:cNvSpPr/>
          <p:nvPr/>
        </p:nvSpPr>
        <p:spPr>
          <a:xfrm>
            <a:off x="3429000" y="3668751"/>
            <a:ext cx="2957513" cy="10482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Link to study supporting this conclusion</a:t>
            </a:r>
          </a:p>
        </p:txBody>
      </p:sp>
    </p:spTree>
    <p:extLst>
      <p:ext uri="{BB962C8B-B14F-4D97-AF65-F5344CB8AC3E}">
        <p14:creationId xmlns:p14="http://schemas.microsoft.com/office/powerpoint/2010/main" val="972060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1A200-E8E4-4143-B236-2DD06EC4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to NTP protocol information [12,13]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8977A4-729E-4EEF-A912-D21A322345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40486"/>
            <a:ext cx="6858000" cy="466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001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1A200-E8E4-4143-B236-2DD06EC4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the data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70A1A9-202A-41EB-BC2A-3B8FAD8D1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89747"/>
            <a:ext cx="6858000" cy="21193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5D870C-71CB-4384-BFA8-CE3C06000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40712"/>
            <a:ext cx="6858000" cy="497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226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F9184B-3296-4764-A5EE-D48DFC02B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19" y="303870"/>
            <a:ext cx="3534268" cy="1667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B77563-A413-42E9-BB5B-985D37C72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09" y="2809054"/>
            <a:ext cx="6858000" cy="532018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A51F2CF-2FC3-4FE0-9635-D20EAD9D0A30}"/>
              </a:ext>
            </a:extLst>
          </p:cNvPr>
          <p:cNvSpPr txBox="1"/>
          <p:nvPr/>
        </p:nvSpPr>
        <p:spPr>
          <a:xfrm>
            <a:off x="89209" y="2352907"/>
            <a:ext cx="3726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Toxicity Screening Studies in Zebrafish</a:t>
            </a:r>
          </a:p>
        </p:txBody>
      </p:sp>
    </p:spTree>
    <p:extLst>
      <p:ext uri="{BB962C8B-B14F-4D97-AF65-F5344CB8AC3E}">
        <p14:creationId xmlns:p14="http://schemas.microsoft.com/office/powerpoint/2010/main" val="86215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48</Words>
  <Application>Microsoft Office PowerPoint</Application>
  <PresentationFormat>Letter Paper (8.5x11 in)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Example CEBS Test Article Page</vt:lpstr>
      <vt:lpstr>NTP reports results from multiple studies</vt:lpstr>
      <vt:lpstr>Link to NTP protocol information [12,13]</vt:lpstr>
      <vt:lpstr>Links to the data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CEBS Test Article Page</dc:title>
  <dc:creator>Fostel, Jennifer (NIH/NIEHS) [E]</dc:creator>
  <cp:lastModifiedBy>Fostel, Jennifer (NIH/NIEHS) [E]</cp:lastModifiedBy>
  <cp:revision>3</cp:revision>
  <dcterms:created xsi:type="dcterms:W3CDTF">2021-10-05T10:37:10Z</dcterms:created>
  <dcterms:modified xsi:type="dcterms:W3CDTF">2021-10-05T10:56:11Z</dcterms:modified>
</cp:coreProperties>
</file>